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84" autoAdjust="0"/>
  </p:normalViewPr>
  <p:slideViewPr>
    <p:cSldViewPr>
      <p:cViewPr varScale="1">
        <p:scale>
          <a:sx n="51" d="100"/>
          <a:sy n="51" d="100"/>
        </p:scale>
        <p:origin x="-1243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92AC3A96-9A85-4C64-BA7E-D38C69DF3FDE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ED2E7B6D-C783-4304-8149-56B39E6D3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Tm="10000">
    <p:sndAc>
      <p:stSnd>
        <p:snd r:embed="rId1" name="click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C3A96-9A85-4C64-BA7E-D38C69DF3FDE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7B6D-C783-4304-8149-56B39E6D3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Tm="10000">
    <p:sndAc>
      <p:stSnd>
        <p:snd r:embed="rId1" name="click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C3A96-9A85-4C64-BA7E-D38C69DF3FDE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7B6D-C783-4304-8149-56B39E6D3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Tm="10000">
    <p:sndAc>
      <p:stSnd>
        <p:snd r:embed="rId1" name="click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C3A96-9A85-4C64-BA7E-D38C69DF3FDE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7B6D-C783-4304-8149-56B39E6D3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Tm="10000">
    <p:sndAc>
      <p:stSnd>
        <p:snd r:embed="rId1" name="click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C3A96-9A85-4C64-BA7E-D38C69DF3FDE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7B6D-C783-4304-8149-56B39E6D3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Tm="10000">
    <p:sndAc>
      <p:stSnd>
        <p:snd r:embed="rId1" name="click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C3A96-9A85-4C64-BA7E-D38C69DF3FDE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7B6D-C783-4304-8149-56B39E6D37D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advTm="10000">
    <p:sndAc>
      <p:stSnd>
        <p:snd r:embed="rId1" name="click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C3A96-9A85-4C64-BA7E-D38C69DF3FDE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7B6D-C783-4304-8149-56B39E6D37D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advTm="10000">
    <p:sndAc>
      <p:stSnd>
        <p:snd r:embed="rId1" name="click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C3A96-9A85-4C64-BA7E-D38C69DF3FDE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7B6D-C783-4304-8149-56B39E6D3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Tm="10000">
    <p:sndAc>
      <p:stSnd>
        <p:snd r:embed="rId1" name="click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C3A96-9A85-4C64-BA7E-D38C69DF3FDE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7B6D-C783-4304-8149-56B39E6D3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Tm="10000">
    <p:sndAc>
      <p:stSnd>
        <p:snd r:embed="rId1" name="click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92AC3A96-9A85-4C64-BA7E-D38C69DF3FDE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ED2E7B6D-C783-4304-8149-56B39E6D3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Tm="10000">
    <p:sndAc>
      <p:stSnd>
        <p:snd r:embed="rId1" name="click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92AC3A96-9A85-4C64-BA7E-D38C69DF3FDE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ED2E7B6D-C783-4304-8149-56B39E6D3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Tm="10000">
    <p:sndAc>
      <p:stSnd>
        <p:snd r:embed="rId1" name="click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2AC3A96-9A85-4C64-BA7E-D38C69DF3FDE}" type="datetimeFigureOut">
              <a:rPr lang="ru-RU" smtClean="0"/>
              <a:t>04.04.2014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D2E7B6D-C783-4304-8149-56B39E6D37D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Tm="10000">
    <p:sndAc>
      <p:stSnd>
        <p:snd r:embed="rId13" name="click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60000">
            <a:off x="1051531" y="1007387"/>
            <a:ext cx="3063240" cy="934704"/>
          </a:xfrm>
        </p:spPr>
        <p:txBody>
          <a:bodyPr>
            <a:no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>
                <a:solidFill>
                  <a:srgbClr val="FF0000"/>
                </a:solidFill>
                <a:latin typeface="Algerian" pitchFamily="82" charset="0"/>
              </a:rPr>
              <a:t>LOVE</a:t>
            </a:r>
            <a:r>
              <a:rPr lang="en-US" sz="2800" dirty="0" smtClean="0">
                <a:latin typeface="Algerian" pitchFamily="82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Algerian" pitchFamily="82" charset="0"/>
              </a:rPr>
              <a:t>STORY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1211916" y="1871180"/>
            <a:ext cx="3044952" cy="2810398"/>
          </a:xfrm>
        </p:spPr>
        <p:txBody>
          <a:bodyPr>
            <a:normAutofit/>
          </a:bodyPr>
          <a:lstStyle/>
          <a:p>
            <a:endParaRPr lang="en-US" sz="1800" dirty="0">
              <a:latin typeface="+mj-lt"/>
            </a:endParaRPr>
          </a:p>
          <a:p>
            <a:r>
              <a:rPr lang="en-US" sz="1800" dirty="0" smtClean="0">
                <a:latin typeface="+mj-lt"/>
              </a:rPr>
              <a:t>- </a:t>
            </a:r>
            <a:r>
              <a:rPr lang="ru-RU" sz="1800" dirty="0" smtClean="0">
                <a:latin typeface="+mj-lt"/>
              </a:rPr>
              <a:t>Привет</a:t>
            </a:r>
            <a:r>
              <a:rPr lang="ru-RU" sz="1800" dirty="0">
                <a:latin typeface="+mj-lt"/>
              </a:rPr>
              <a:t>, Валера!</a:t>
            </a:r>
          </a:p>
          <a:p>
            <a:r>
              <a:rPr lang="en-US" sz="1800" dirty="0" smtClean="0">
                <a:latin typeface="+mj-lt"/>
              </a:rPr>
              <a:t>- </a:t>
            </a:r>
            <a:r>
              <a:rPr lang="ru-RU" sz="1800" dirty="0" smtClean="0">
                <a:latin typeface="+mj-lt"/>
              </a:rPr>
              <a:t>О-о-о</a:t>
            </a:r>
            <a:r>
              <a:rPr lang="ru-RU" sz="1800" dirty="0">
                <a:latin typeface="+mj-lt"/>
              </a:rPr>
              <a:t>! Какие </a:t>
            </a:r>
            <a:r>
              <a:rPr lang="ru-RU" sz="1800" dirty="0" smtClean="0">
                <a:latin typeface="+mj-lt"/>
              </a:rPr>
              <a:t>люди!</a:t>
            </a:r>
            <a:endParaRPr lang="en-US" sz="1800" dirty="0" smtClean="0">
              <a:latin typeface="+mj-lt"/>
            </a:endParaRPr>
          </a:p>
          <a:p>
            <a:r>
              <a:rPr lang="en-US" sz="1800" dirty="0" smtClean="0">
                <a:latin typeface="+mj-lt"/>
              </a:rPr>
              <a:t>- </a:t>
            </a:r>
            <a:r>
              <a:rPr lang="ru-RU" sz="1800" dirty="0" err="1" smtClean="0">
                <a:latin typeface="+mj-lt"/>
              </a:rPr>
              <a:t>Юрик</a:t>
            </a:r>
            <a:r>
              <a:rPr lang="ru-RU" sz="1800" dirty="0">
                <a:latin typeface="+mj-lt"/>
              </a:rPr>
              <a:t>, да ты просто сияешь. </a:t>
            </a:r>
            <a:r>
              <a:rPr lang="ru-RU" sz="1800" dirty="0" smtClean="0">
                <a:latin typeface="+mj-lt"/>
              </a:rPr>
              <a:t>Рассказывай</a:t>
            </a:r>
            <a:r>
              <a:rPr lang="en-US" sz="1800" dirty="0" smtClean="0">
                <a:latin typeface="+mj-lt"/>
              </a:rPr>
              <a:t>,</a:t>
            </a:r>
          </a:p>
          <a:p>
            <a:r>
              <a:rPr lang="ru-RU" sz="1800" dirty="0" smtClean="0">
                <a:latin typeface="+mj-lt"/>
              </a:rPr>
              <a:t> </a:t>
            </a:r>
            <a:r>
              <a:rPr lang="ru-RU" sz="1800" dirty="0">
                <a:latin typeface="+mj-lt"/>
              </a:rPr>
              <a:t>как дела?</a:t>
            </a:r>
          </a:p>
          <a:p>
            <a:r>
              <a:rPr lang="ru-RU" sz="1800" dirty="0">
                <a:latin typeface="+mj-lt"/>
              </a:rPr>
              <a:t>- Знаешь, я даже сам не ожидал, сейчас расскажу…</a:t>
            </a:r>
          </a:p>
          <a:p>
            <a:endParaRPr lang="ru-RU" sz="1800" dirty="0">
              <a:latin typeface="+mj-lt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2" r="423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374626"/>
      </p:ext>
    </p:extLst>
  </p:cSld>
  <p:clrMapOvr>
    <a:masterClrMapping/>
  </p:clrMapOvr>
  <p:transition advTm="10000"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60000">
            <a:off x="1190274" y="791409"/>
            <a:ext cx="3063240" cy="3304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1149727" y="1511055"/>
            <a:ext cx="3044952" cy="3935608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+mj-lt"/>
              </a:rPr>
              <a:t>Однако, врач сказал, что нужно пройти обследование ещё через     3 месяца, чтобы точно убедиться, что ВИЧ и гепатитов нет.</a:t>
            </a:r>
          </a:p>
          <a:p>
            <a:r>
              <a:rPr lang="ru-RU" sz="1800" dirty="0" smtClean="0">
                <a:latin typeface="+mj-lt"/>
              </a:rPr>
              <a:t>Так что я проходил лечение, а своей     любимой объяснил,        что лучше будет,            если мы свою любовь начнём  с чистого листа</a:t>
            </a:r>
            <a:endParaRPr lang="ru-RU" sz="1800" dirty="0">
              <a:latin typeface="+mj-lt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" r="95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1671351"/>
      </p:ext>
    </p:extLst>
  </p:cSld>
  <p:clrMapOvr>
    <a:masterClrMapping/>
  </p:clrMapOvr>
  <p:transition advTm="10000"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60000">
            <a:off x="1117671" y="791414"/>
            <a:ext cx="3063240" cy="2621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1130403" y="1129684"/>
            <a:ext cx="3044952" cy="459465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+mj-lt"/>
              </a:rPr>
              <a:t>Судьба оказалась благосклонной ко мне и моей единственной!</a:t>
            </a:r>
          </a:p>
          <a:p>
            <a:r>
              <a:rPr lang="ru-RU" sz="1800" dirty="0" smtClean="0">
                <a:latin typeface="+mj-lt"/>
              </a:rPr>
              <a:t>Мы счастливы и любим друг друга, у нас растёт замечательная дочка: здоровая, смышлёная, красивая. </a:t>
            </a:r>
          </a:p>
          <a:p>
            <a:endParaRPr lang="ru-RU" sz="1800" dirty="0">
              <a:latin typeface="+mj-lt"/>
            </a:endParaRPr>
          </a:p>
          <a:p>
            <a:r>
              <a:rPr lang="ru-RU" sz="1800" b="1" dirty="0" smtClean="0">
                <a:solidFill>
                  <a:srgbClr val="FF0000"/>
                </a:solidFill>
                <a:latin typeface="+mj-lt"/>
              </a:rPr>
              <a:t>Всё-таки важно вовремя выбрать счастливую дорогу в жизни!</a:t>
            </a:r>
            <a:endParaRPr lang="ru-RU" sz="1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" r="214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0880849"/>
      </p:ext>
    </p:extLst>
  </p:cSld>
  <p:clrMapOvr>
    <a:masterClrMapping/>
  </p:clrMapOvr>
  <p:transition advTm="10000"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692696"/>
            <a:ext cx="6965245" cy="86409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Безопасно</a:t>
            </a:r>
            <a:r>
              <a:rPr lang="ru-RU" sz="2400" dirty="0" smtClean="0">
                <a:solidFill>
                  <a:srgbClr val="00B050"/>
                </a:solidFill>
              </a:rPr>
              <a:t>!!!</a:t>
            </a:r>
            <a:r>
              <a:rPr lang="ru-RU" sz="2000" dirty="0" smtClean="0">
                <a:solidFill>
                  <a:srgbClr val="00B050"/>
                </a:solidFill>
              </a:rPr>
              <a:t/>
            </a:r>
            <a:br>
              <a:rPr lang="ru-RU" sz="2000" dirty="0" smtClean="0">
                <a:solidFill>
                  <a:srgbClr val="00B050"/>
                </a:solidFill>
              </a:rPr>
            </a:br>
            <a:r>
              <a:rPr lang="ru-RU" sz="2000" dirty="0">
                <a:solidFill>
                  <a:srgbClr val="00B050"/>
                </a:solidFill>
              </a:rPr>
              <a:t/>
            </a:r>
            <a:br>
              <a:rPr lang="ru-RU" sz="2000" dirty="0">
                <a:solidFill>
                  <a:srgbClr val="00B050"/>
                </a:solidFill>
              </a:rPr>
            </a:br>
            <a:endParaRPr lang="ru-RU" sz="2000" dirty="0">
              <a:solidFill>
                <a:srgbClr val="00B05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sz="quarter" idx="13"/>
          </p:nvPr>
        </p:nvSpPr>
        <p:spPr>
          <a:xfrm>
            <a:off x="1259632" y="1340768"/>
            <a:ext cx="3200400" cy="3602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К нашему огромному счастью, в большинстве случаев вам                          не нужно беспокоиться,       по поводу заражения ВИЧ, вирус не летает по воздуху, им нельзя заразиться как гриппом или ОРЗ.</a:t>
            </a:r>
            <a:endParaRPr lang="ru-RU" sz="2000" b="1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4716016" y="1412776"/>
            <a:ext cx="3200400" cy="3600400"/>
          </a:xfrm>
        </p:spPr>
        <p:txBody>
          <a:bodyPr>
            <a:normAutofit/>
          </a:bodyPr>
          <a:lstStyle/>
          <a:p>
            <a:r>
              <a:rPr lang="ru-RU" sz="2000" i="1" dirty="0" smtClean="0"/>
              <a:t>Нельзя заразиться ВИЧ через:</a:t>
            </a:r>
          </a:p>
          <a:p>
            <a:r>
              <a:rPr lang="ru-RU" sz="2000" i="1" dirty="0" smtClean="0"/>
              <a:t>Рукопожатие и дружеский поцелуй</a:t>
            </a:r>
          </a:p>
          <a:p>
            <a:r>
              <a:rPr lang="ru-RU" sz="2000" i="1" dirty="0" smtClean="0"/>
              <a:t>Пот, мочу или слюну</a:t>
            </a:r>
          </a:p>
          <a:p>
            <a:r>
              <a:rPr lang="ru-RU" sz="2000" i="1" dirty="0" smtClean="0"/>
              <a:t>Посуду, пищу, постельное белье</a:t>
            </a:r>
          </a:p>
          <a:p>
            <a:r>
              <a:rPr lang="ru-RU" sz="2000" i="1" dirty="0" smtClean="0"/>
              <a:t>Укусы животных и насекомых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974517463"/>
      </p:ext>
    </p:extLst>
  </p:cSld>
  <p:clrMapOvr>
    <a:masterClrMapping/>
  </p:clrMapOvr>
  <p:transition advTm="10000"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Опасно!!!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ВИЧ в количестве опасном для заражения, содержится только в четырех жидкостях организма:</a:t>
            </a:r>
          </a:p>
          <a:p>
            <a:pPr>
              <a:buFontTx/>
              <a:buChar char="-"/>
            </a:pPr>
            <a:r>
              <a:rPr lang="ru-RU" sz="2000" dirty="0" smtClean="0"/>
              <a:t>Кровь</a:t>
            </a:r>
          </a:p>
          <a:p>
            <a:pPr>
              <a:buFontTx/>
              <a:buChar char="-"/>
            </a:pPr>
            <a:r>
              <a:rPr lang="ru-RU" sz="2000" dirty="0" smtClean="0"/>
              <a:t>Сперма</a:t>
            </a:r>
          </a:p>
          <a:p>
            <a:pPr>
              <a:buFontTx/>
              <a:buChar char="-"/>
            </a:pPr>
            <a:r>
              <a:rPr lang="ru-RU" sz="2000" dirty="0" smtClean="0"/>
              <a:t>Вагинальный секрет</a:t>
            </a:r>
          </a:p>
          <a:p>
            <a:pPr>
              <a:buFontTx/>
              <a:buChar char="-"/>
            </a:pPr>
            <a:r>
              <a:rPr lang="ru-RU" sz="2000" dirty="0" smtClean="0"/>
              <a:t>Грудное молоко</a:t>
            </a:r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ВИЧ передается только тремя путями:</a:t>
            </a:r>
          </a:p>
          <a:p>
            <a:r>
              <a:rPr lang="ru-RU" sz="2000" dirty="0" smtClean="0"/>
              <a:t>При незащищённых сексуальных контактах</a:t>
            </a:r>
          </a:p>
          <a:p>
            <a:r>
              <a:rPr lang="ru-RU" sz="2000" dirty="0" smtClean="0"/>
              <a:t>Через кровь</a:t>
            </a:r>
          </a:p>
          <a:p>
            <a:r>
              <a:rPr lang="ru-RU" sz="2000" dirty="0" smtClean="0"/>
              <a:t>От матери к ребенку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85172952"/>
      </p:ext>
    </p:extLst>
  </p:cSld>
  <p:clrMapOvr>
    <a:masterClrMapping/>
  </p:clrMapOvr>
  <p:transition advTm="10000"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667201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Необходимо помнить: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916832"/>
            <a:ext cx="6196405" cy="3672408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Чем с большим количеством людей человек вступает в половые отношения, тем выше риск заражения ВИЧ. В то же время может быть достаточно только одного сексуального контакта, чтобы заразиться!</a:t>
            </a:r>
          </a:p>
          <a:p>
            <a:r>
              <a:rPr lang="ru-RU" sz="1600" dirty="0" smtClean="0"/>
              <a:t>Через кровь чаще всего инфицируются при употреблении наркотиков внутривенно и внутримышечно, когда используют  общие шприцы, иглы…</a:t>
            </a:r>
          </a:p>
          <a:p>
            <a:r>
              <a:rPr lang="ru-RU" sz="1600" dirty="0" smtClean="0"/>
              <a:t>Опасны татуировки, пирсинг, если они выполняются в немедицинских учреждениях и нестерильными инструментами.</a:t>
            </a:r>
          </a:p>
          <a:p>
            <a:r>
              <a:rPr lang="ru-RU" sz="1600" dirty="0" smtClean="0"/>
              <a:t>Также всегда нужно помнить, что бритва и зубная щетка это только Ваши предметы и никому не давайте ими пользоваться!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7287570"/>
      </p:ext>
    </p:extLst>
  </p:cSld>
  <p:clrMapOvr>
    <a:masterClrMapping/>
  </p:clrMapOvr>
  <p:transition advTm="10000"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60000">
            <a:off x="1061358" y="1007316"/>
            <a:ext cx="3064827" cy="2060823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Каждый из нас при желании может построить свою жизнь так как хочется самому, нужно только вовремя разобраться в себе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60000">
            <a:off x="4859308" y="1700989"/>
            <a:ext cx="3020792" cy="2950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+mj-lt"/>
              </a:rPr>
              <a:t>НАСТОЯЩЕЕ и такое же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+mj-lt"/>
              </a:rPr>
              <a:t>БУДУЩЕЕ!!!</a:t>
            </a:r>
            <a:endParaRPr lang="ru-RU" sz="2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1134599" y="3143050"/>
            <a:ext cx="3048891" cy="1511939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+mj-lt"/>
              </a:rPr>
              <a:t>А давайте все вместе выберем для себя здоровое, счастливое, весёлое, благополучное</a:t>
            </a: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83857494"/>
      </p:ext>
    </p:extLst>
  </p:cSld>
  <p:clrMapOvr>
    <a:masterClrMapping/>
  </p:clrMapOvr>
  <p:transition advTm="10000"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60000">
            <a:off x="1047536" y="863406"/>
            <a:ext cx="3063240" cy="476917"/>
          </a:xfrm>
        </p:spPr>
        <p:txBody>
          <a:bodyPr>
            <a:norm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1145318" y="1583101"/>
            <a:ext cx="3044952" cy="3430371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latin typeface="Calibri"/>
                <a:ea typeface="Calibri"/>
                <a:cs typeface="Times New Roman"/>
              </a:rPr>
              <a:t>Я ведь женился, она у меня замечательная, мы были </a:t>
            </a:r>
            <a:r>
              <a:rPr lang="ru-RU" sz="1800">
                <a:latin typeface="Calibri"/>
                <a:ea typeface="Calibri"/>
                <a:cs typeface="Times New Roman"/>
              </a:rPr>
              <a:t>знакомы </a:t>
            </a:r>
            <a:r>
              <a:rPr lang="ru-RU" sz="1800" smtClean="0">
                <a:latin typeface="Calibri"/>
                <a:ea typeface="Calibri"/>
                <a:cs typeface="Times New Roman"/>
              </a:rPr>
              <a:t>давно, 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с института</a:t>
            </a:r>
            <a:r>
              <a:rPr lang="ru-RU" sz="1800" dirty="0" smtClean="0">
                <a:latin typeface="Calibri"/>
                <a:ea typeface="Calibri"/>
                <a:cs typeface="Times New Roman"/>
              </a:rPr>
              <a:t>,</a:t>
            </a:r>
            <a:r>
              <a:rPr lang="en-US" sz="18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1800" dirty="0" smtClean="0">
                <a:latin typeface="Calibri"/>
                <a:ea typeface="Calibri"/>
                <a:cs typeface="Times New Roman"/>
              </a:rPr>
              <a:t>но 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ты же </a:t>
            </a:r>
            <a:r>
              <a:rPr lang="ru-RU" sz="1800" dirty="0">
                <a:latin typeface="+mj-lt"/>
                <a:ea typeface="Calibri"/>
                <a:cs typeface="Times New Roman"/>
              </a:rPr>
              <a:t>помнишь</a:t>
            </a:r>
            <a:r>
              <a:rPr lang="ru-RU" sz="1800" dirty="0" smtClean="0">
                <a:latin typeface="+mj-lt"/>
                <a:ea typeface="Calibri"/>
                <a:cs typeface="Times New Roman"/>
              </a:rPr>
              <a:t>,</a:t>
            </a:r>
            <a:r>
              <a:rPr lang="en-US" sz="1800" dirty="0" smtClean="0">
                <a:latin typeface="+mj-lt"/>
                <a:ea typeface="Calibri"/>
                <a:cs typeface="Times New Roman"/>
              </a:rPr>
              <a:t>      </a:t>
            </a:r>
            <a:r>
              <a:rPr lang="ru-RU" sz="1800" dirty="0" smtClean="0">
                <a:latin typeface="+mj-lt"/>
                <a:ea typeface="Calibri"/>
                <a:cs typeface="Times New Roman"/>
              </a:rPr>
              <a:t>какой</a:t>
            </a:r>
            <a:r>
              <a:rPr lang="ru-RU" sz="18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я тогда был: </a:t>
            </a:r>
            <a:r>
              <a:rPr lang="en-US" sz="1800" dirty="0" smtClean="0">
                <a:latin typeface="Calibri"/>
                <a:ea typeface="Calibri"/>
                <a:cs typeface="Times New Roman"/>
              </a:rPr>
              <a:t>              </a:t>
            </a:r>
            <a:r>
              <a:rPr lang="ru-RU" sz="1800" dirty="0" smtClean="0">
                <a:latin typeface="Calibri"/>
                <a:ea typeface="Calibri"/>
                <a:cs typeface="Times New Roman"/>
              </a:rPr>
              <a:t>ни 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одну юбку не пропускал, а она вроде не замечала меня, ну я и </a:t>
            </a:r>
            <a:r>
              <a:rPr lang="ru-RU" sz="1800" dirty="0" smtClean="0">
                <a:latin typeface="Calibri"/>
                <a:ea typeface="Calibri"/>
                <a:cs typeface="Times New Roman"/>
              </a:rPr>
              <a:t>развлекался       с 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другими девушками.</a:t>
            </a:r>
          </a:p>
          <a:p>
            <a:endParaRPr lang="ru-RU" sz="1800" dirty="0">
              <a:latin typeface="+mj-lt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" r="901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8260090"/>
      </p:ext>
    </p:extLst>
  </p:cSld>
  <p:clrMapOvr>
    <a:masterClrMapping/>
  </p:clrMapOvr>
  <p:transition advTm="10000"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60000">
            <a:off x="1189657" y="791416"/>
            <a:ext cx="3063240" cy="2596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1138587" y="1511153"/>
            <a:ext cx="3044952" cy="2658864"/>
          </a:xfrm>
        </p:spPr>
        <p:txBody>
          <a:bodyPr/>
          <a:lstStyle/>
          <a:p>
            <a:r>
              <a:rPr lang="ru-RU" sz="1800" dirty="0">
                <a:latin typeface="+mj-lt"/>
              </a:rPr>
              <a:t>А потом, как будто пелена с глаз спала и понял, </a:t>
            </a:r>
            <a:r>
              <a:rPr lang="ru-RU" sz="1800" dirty="0" smtClean="0">
                <a:latin typeface="+mj-lt"/>
              </a:rPr>
              <a:t>         что </a:t>
            </a:r>
            <a:r>
              <a:rPr lang="ru-RU" sz="1800" dirty="0">
                <a:latin typeface="+mj-lt"/>
              </a:rPr>
              <a:t>нет рядом близкого человека, нет любимой, </a:t>
            </a:r>
            <a:r>
              <a:rPr lang="ru-RU" sz="1800" dirty="0" smtClean="0">
                <a:latin typeface="+mj-lt"/>
              </a:rPr>
              <a:t>    а </a:t>
            </a:r>
            <a:r>
              <a:rPr lang="ru-RU" sz="1800" dirty="0">
                <a:latin typeface="+mj-lt"/>
              </a:rPr>
              <a:t>всё так несерьёзно «тусовочные девочки» </a:t>
            </a:r>
            <a:r>
              <a:rPr lang="ru-RU" sz="1800" dirty="0" smtClean="0">
                <a:latin typeface="+mj-lt"/>
              </a:rPr>
              <a:t>      и </a:t>
            </a:r>
            <a:r>
              <a:rPr lang="ru-RU" sz="1800" dirty="0">
                <a:latin typeface="+mj-lt"/>
              </a:rPr>
              <a:t>такую пустоту </a:t>
            </a:r>
            <a:r>
              <a:rPr lang="ru-RU" sz="1800" dirty="0" smtClean="0">
                <a:latin typeface="+mj-lt"/>
              </a:rPr>
              <a:t>                   в </a:t>
            </a:r>
            <a:r>
              <a:rPr lang="ru-RU" sz="1800" dirty="0">
                <a:latin typeface="+mj-lt"/>
              </a:rPr>
              <a:t>душе почувствовал…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1" r="2761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6461651"/>
      </p:ext>
    </p:extLst>
  </p:cSld>
  <p:clrMapOvr>
    <a:masterClrMapping/>
  </p:clrMapOvr>
  <p:transition advTm="10000"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235153"/>
          </a:xfrm>
        </p:spPr>
        <p:txBody>
          <a:bodyPr>
            <a:noAutofit/>
          </a:bodyPr>
          <a:lstStyle/>
          <a:p>
            <a:r>
              <a:rPr lang="ru-RU" sz="1800" dirty="0" smtClean="0"/>
              <a:t>4</a:t>
            </a:r>
            <a:endParaRPr lang="ru-RU" sz="1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24744"/>
            <a:ext cx="3091567" cy="445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68760"/>
            <a:ext cx="3126703" cy="445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45020"/>
      </p:ext>
    </p:extLst>
  </p:cSld>
  <p:clrMapOvr>
    <a:masterClrMapping/>
  </p:clrMapOvr>
  <p:transition advTm="10000"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rot="-60000">
            <a:off x="1190296" y="791408"/>
            <a:ext cx="3063240" cy="3329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 rot="-60000">
            <a:off x="1138673" y="1655167"/>
            <a:ext cx="3044952" cy="2668917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+mj-lt"/>
              </a:rPr>
              <a:t>А через некоторое время, мы случайно встретились на улице, я обалдел, и глаза сказали за нас, любовь закрутилась…</a:t>
            </a:r>
            <a:endParaRPr lang="ru-RU" sz="2000" dirty="0">
              <a:latin typeface="+mj-lt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" r="2290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6599507"/>
      </p:ext>
    </p:extLst>
  </p:cSld>
  <p:clrMapOvr>
    <a:masterClrMapping/>
  </p:clrMapOvr>
  <p:transition advTm="10000"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60000">
            <a:off x="1046291" y="791410"/>
            <a:ext cx="3063240" cy="33417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1132905" y="1416393"/>
            <a:ext cx="3044952" cy="4307919"/>
          </a:xfrm>
        </p:spPr>
        <p:txBody>
          <a:bodyPr/>
          <a:lstStyle/>
          <a:p>
            <a:r>
              <a:rPr lang="ru-RU" dirty="0" smtClean="0"/>
              <a:t>Валера, я раньше не задумывался ни о чем,    даже когда секс с незнакомыми девушками был. Мог использовать презерватив, а мог                 и забыть о нем, как впрочем, потом и о девушке,                 а тут я испугался,                 что могу  чем-нибудь заразить мою      единственную любимую.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" b="12"/>
          <a:stretch>
            <a:fillRect/>
          </a:stretch>
        </p:blipFill>
        <p:spPr bwMode="auto">
          <a:xfrm rot="60000">
            <a:off x="4899422" y="1077817"/>
            <a:ext cx="2913863" cy="453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52712"/>
      </p:ext>
    </p:extLst>
  </p:cSld>
  <p:clrMapOvr>
    <a:masterClrMapping/>
  </p:clrMapOvr>
  <p:transition advTm="10000"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60000">
            <a:off x="1189646" y="1079446"/>
            <a:ext cx="3063240" cy="2584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1293711" y="1655070"/>
            <a:ext cx="3044952" cy="3931838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+mj-lt"/>
              </a:rPr>
              <a:t>Я вспомнил не только о случайных связях,             но и как один раз из интереса попробовал уколоться на </a:t>
            </a:r>
          </a:p>
          <a:p>
            <a:r>
              <a:rPr lang="ru-RU" sz="1800" dirty="0" smtClean="0">
                <a:latin typeface="+mj-lt"/>
              </a:rPr>
              <a:t>очередной тусовке,                         откуда взяли шприц,</a:t>
            </a:r>
          </a:p>
          <a:p>
            <a:r>
              <a:rPr lang="ru-RU" sz="1800" dirty="0" smtClean="0">
                <a:latin typeface="+mj-lt"/>
              </a:rPr>
              <a:t> даже не знаю,</a:t>
            </a:r>
            <a:endParaRPr lang="ru-RU" sz="1800" dirty="0">
              <a:latin typeface="+mj-lt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" r="1911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1394998"/>
      </p:ext>
    </p:extLst>
  </p:cSld>
  <p:clrMapOvr>
    <a:masterClrMapping/>
  </p:clrMapOvr>
  <p:transition advTm="10000"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60000">
            <a:off x="1118873" y="935419"/>
            <a:ext cx="3063240" cy="3999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1127950" y="1989900"/>
            <a:ext cx="3044952" cy="2593149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+mj-lt"/>
              </a:rPr>
              <a:t>а</a:t>
            </a:r>
            <a:r>
              <a:rPr lang="ru-RU" sz="2000" dirty="0" smtClean="0">
                <a:latin typeface="+mj-lt"/>
              </a:rPr>
              <a:t> дракона на плече, которого мне </a:t>
            </a:r>
          </a:p>
          <a:p>
            <a:r>
              <a:rPr lang="ru-RU" sz="2000" dirty="0" smtClean="0">
                <a:latin typeface="+mj-lt"/>
              </a:rPr>
              <a:t>друзья «забивали» </a:t>
            </a:r>
          </a:p>
          <a:p>
            <a:r>
              <a:rPr lang="ru-RU" sz="2000" dirty="0" smtClean="0">
                <a:latin typeface="+mj-lt"/>
              </a:rPr>
              <a:t>ты же видел.</a:t>
            </a:r>
            <a:endParaRPr lang="ru-RU" sz="2000" dirty="0">
              <a:latin typeface="+mj-lt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" b="57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3893499"/>
      </p:ext>
    </p:extLst>
  </p:cSld>
  <p:clrMapOvr>
    <a:masterClrMapping/>
  </p:clrMapOvr>
  <p:transition advTm="10000"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60000">
            <a:off x="1118906" y="935420"/>
            <a:ext cx="3063240" cy="4037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1148876" y="1341605"/>
            <a:ext cx="3044952" cy="446507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+mj-lt"/>
              </a:rPr>
              <a:t>Вот я и решил обратиться к врачу, прежде чем перейти к серьёзным отношениям. Врач, выслушав какой образ жизни я вел, сразу направил меня обследоваться на инфекции передаваемые половым путем, ВИЧ и вирусные гепатиты. Некоторые результаты были положительными, но главное, отрицательными были результаты на ВИЧ и вирусные гепатиты.</a:t>
            </a:r>
            <a:endParaRPr lang="ru-RU" sz="1800" dirty="0">
              <a:latin typeface="+mj-lt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6" r="5116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1484363"/>
      </p:ext>
    </p:extLst>
  </p:cSld>
  <p:clrMapOvr>
    <a:masterClrMapping/>
  </p:clrMapOvr>
  <p:transition advTm="10000"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234</TotalTime>
  <Words>595</Words>
  <Application>Microsoft Office PowerPoint</Application>
  <PresentationFormat>Экран (4:3)</PresentationFormat>
  <Paragraphs>60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Кнопка</vt:lpstr>
      <vt:lpstr>      LOVE STORY</vt:lpstr>
      <vt:lpstr>2</vt:lpstr>
      <vt:lpstr>3</vt:lpstr>
      <vt:lpstr>4</vt:lpstr>
      <vt:lpstr>5</vt:lpstr>
      <vt:lpstr>6</vt:lpstr>
      <vt:lpstr>7</vt:lpstr>
      <vt:lpstr>8</vt:lpstr>
      <vt:lpstr>9</vt:lpstr>
      <vt:lpstr>10</vt:lpstr>
      <vt:lpstr>11</vt:lpstr>
      <vt:lpstr>Безопасно!!!  </vt:lpstr>
      <vt:lpstr>Опасно!!!</vt:lpstr>
      <vt:lpstr>Необходимо помнить:</vt:lpstr>
      <vt:lpstr>      Каждый из нас при желании может построить свою жизнь так как хочется самому, нужно только вовремя разобраться в себе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LOVE STORY</dc:title>
  <dc:creator>PC35</dc:creator>
  <cp:lastModifiedBy>PC35</cp:lastModifiedBy>
  <cp:revision>26</cp:revision>
  <dcterms:created xsi:type="dcterms:W3CDTF">2013-10-10T05:58:40Z</dcterms:created>
  <dcterms:modified xsi:type="dcterms:W3CDTF">2014-04-04T09:46:29Z</dcterms:modified>
</cp:coreProperties>
</file>